
<file path=[Content_Types].xml><?xml version="1.0" encoding="utf-8"?>
<Types xmlns="http://schemas.openxmlformats.org/package/2006/content-types">
  <Default ContentType="application/vnd.openxmlformats-package.relationships+xml" Extension="rels"/>
  <Default ContentType="application/xml" Extension="xml"/>
  <Default ContentType="image/jpeg" Extension="jpeg"/>
  <Default ContentType="image/png" Extension="png"/>
  <Default ContentType="image/gif" Extension="gif"/>
  <Override ContentType="application/vnd.openxmlformats-officedocument.extended-properties+xml" PartName="/docProps/app.xml"/>
  <Override ContentType="application/vnd.openxmlformats-officedocument.theme+xml" PartName="/ppt/theme/theme1.xml"/>
  <Override ContentType="application/vnd.openxmlformats-package.core-properties+xml" PartName="/docProps/core.xml"/>
  <Override ContentType="application/vnd.openxmlformats-officedocument.presentationml.slideMaster+xml" PartName="/ppt/slideMasters/slide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3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6256000" cy="9144000" type="screen4x3"/>
  <p:notesSz cx="9144000" cy="1625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3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2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8.jpe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0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3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1.jpe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2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35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5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6.jpeg" Type="http://schemas.openxmlformats.org/officeDocument/2006/relationships/image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
</file>

<file path=ppt/slides/_rels/slide3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8.jpeg" Type="http://schemas.openxmlformats.org/officeDocument/2006/relationships/image"/></Relationships>
</file>

<file path=ppt/slides/_rels/slide39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9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
</file>

<file path=ppt/slides/_rels/slide4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1.jpeg" Type="http://schemas.openxmlformats.org/officeDocument/2006/relationships/image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
</file>

<file path=ppt/slides/_rels/slide43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3.jpeg" Type="http://schemas.openxmlformats.org/officeDocument/2006/relationships/image"/></Relationships>
</file>

<file path=ppt/slides/_rels/slide44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45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5.jpeg" Type="http://schemas.openxmlformats.org/officeDocument/2006/relationships/image"/></Relationships>
</file>

<file path=ppt/slides/_rels/slide4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6.jpeg" Type="http://schemas.openxmlformats.org/officeDocument/2006/relationships/image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
</file>

<file path=ppt/slides/_rels/slide4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8.jpeg" Type="http://schemas.openxmlformats.org/officeDocument/2006/relationships/image"/></Relationships>
</file>

<file path=ppt/slides/_rels/slide49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2019-08-23T08:23:35Z</dcterms:created>
  <dcterms:modified xsi:type="dcterms:W3CDTF">2019-08-23T08:23:35Z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7265709</vt:lpwstr>
  </property>
  <property fmtid="{D5CDD505-2E9C-101B-9397-08002B2CF9AE}" name="NXPowerLiteSettings" pid="3">
    <vt:lpwstr>C900052003A000</vt:lpwstr>
  </property>
  <property fmtid="{D5CDD505-2E9C-101B-9397-08002B2CF9AE}" name="NXPowerLiteVersion" pid="4">
    <vt:lpwstr>D8.0.7</vt:lpwstr>
  </property>
</Properties>
</file>